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</p:sldIdLst>
  <p:sldSz cx="7556500" cy="10693400"/>
  <p:notesSz cx="7556500" cy="10693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43" d="100"/>
          <a:sy n="43" d="100"/>
        </p:scale>
        <p:origin x="-2346" y="-12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314954"/>
            <a:ext cx="6428422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88304"/>
            <a:ext cx="5293995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142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4867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3/23/2023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3/23/2023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3/23/2023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8142" y="427736"/>
            <a:ext cx="6806565" cy="17109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142" y="2459482"/>
            <a:ext cx="6806565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71369" y="9944862"/>
            <a:ext cx="2420112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479800" y="10445619"/>
            <a:ext cx="205104" cy="167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481233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1</a:t>
            </a:fld>
            <a:endParaRPr spc="-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387207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10</a:t>
            </a:fld>
            <a:endParaRPr spc="-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12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11</a:t>
            </a:fld>
            <a:endParaRPr spc="-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460338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12</a:t>
            </a:fld>
            <a:endParaRPr spc="-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12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13</a:t>
            </a:fld>
            <a:endParaRPr spc="-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2370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14</a:t>
            </a:fld>
            <a:endParaRPr spc="-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481233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15</a:t>
            </a:fld>
            <a:endParaRPr spc="-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460338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16</a:t>
            </a:fld>
            <a:endParaRPr spc="-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481233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17</a:t>
            </a:fld>
            <a:endParaRPr spc="-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02128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18</a:t>
            </a:fld>
            <a:endParaRPr spc="-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481233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19</a:t>
            </a:fld>
            <a:endParaRPr spc="-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439444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2</a:t>
            </a:fld>
            <a:endParaRPr spc="-5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387207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20</a:t>
            </a:fld>
            <a:endParaRPr spc="-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428996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21</a:t>
            </a:fld>
            <a:endParaRPr spc="-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491028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22</a:t>
            </a:fld>
            <a:endParaRPr spc="-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23</a:t>
            </a:fld>
            <a:endParaRPr spc="-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491681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24</a:t>
            </a:fld>
            <a:endParaRPr spc="-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02128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25</a:t>
            </a:fld>
            <a:endParaRPr spc="-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3023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26</a:t>
            </a:fld>
            <a:endParaRPr spc="-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491681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27</a:t>
            </a:fld>
            <a:endParaRPr spc="-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28</a:t>
            </a:fld>
            <a:endParaRPr spc="-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408101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29</a:t>
            </a:fld>
            <a:endParaRPr spc="-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3023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3</a:t>
            </a:fld>
            <a:endParaRPr spc="-5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30</a:t>
            </a:fld>
            <a:endParaRPr spc="-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3023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31</a:t>
            </a:fld>
            <a:endParaRPr spc="-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02128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32</a:t>
            </a:fld>
            <a:endParaRPr spc="-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199153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33</a:t>
            </a:fld>
            <a:endParaRPr spc="-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491681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34</a:t>
            </a:fld>
            <a:endParaRPr spc="-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11923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35</a:t>
            </a:fld>
            <a:endParaRPr spc="-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12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36</a:t>
            </a:fld>
            <a:endParaRPr spc="-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12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37</a:t>
            </a:fld>
            <a:endParaRPr spc="-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487110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38</a:t>
            </a:fld>
            <a:endParaRPr spc="-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30362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39</a:t>
            </a:fld>
            <a:endParaRPr spc="-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460338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4</a:t>
            </a:fld>
            <a:endParaRPr spc="-5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18452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40</a:t>
            </a:fld>
            <a:endParaRPr spc="-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41</a:t>
            </a:fld>
            <a:endParaRPr spc="-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47992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42</a:t>
            </a:fld>
            <a:endParaRPr spc="-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17146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43</a:t>
            </a:fld>
            <a:endParaRPr spc="-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02128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44</a:t>
            </a:fld>
            <a:endParaRPr spc="-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47078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45</a:t>
            </a:fld>
            <a:endParaRPr spc="-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2370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46</a:t>
            </a:fld>
            <a:endParaRPr spc="-5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12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47</a:t>
            </a:fld>
            <a:endParaRPr spc="-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418549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48</a:t>
            </a:fld>
            <a:endParaRPr spc="-5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481233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49</a:t>
            </a:fld>
            <a:endParaRPr spc="-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34541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5</a:t>
            </a:fld>
            <a:endParaRPr spc="-5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491681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50</a:t>
            </a:fld>
            <a:endParaRPr spc="-5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3023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51</a:t>
            </a:fld>
            <a:endParaRPr spc="-5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02128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52</a:t>
            </a:fld>
            <a:endParaRPr spc="-5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0669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53</a:t>
            </a:fld>
            <a:endParaRPr spc="-5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12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54</a:t>
            </a:fld>
            <a:endParaRPr spc="-5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12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55</a:t>
            </a:fld>
            <a:endParaRPr spc="-5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02128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56</a:t>
            </a:fld>
            <a:endParaRPr spc="-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44989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6</a:t>
            </a:fld>
            <a:endParaRPr spc="-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7</a:t>
            </a:fld>
            <a:endParaRPr spc="-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2370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8</a:t>
            </a:fld>
            <a:endParaRPr spc="-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17146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9</a:t>
            </a:fld>
            <a:endParaRPr spc="-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56</Words>
  <Application>Microsoft Office PowerPoint</Application>
  <PresentationFormat>Custom</PresentationFormat>
  <Paragraphs>56</Paragraphs>
  <Slides>56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HODCSE</cp:lastModifiedBy>
  <cp:revision>1</cp:revision>
  <dcterms:created xsi:type="dcterms:W3CDTF">2023-03-23T07:25:05Z</dcterms:created>
  <dcterms:modified xsi:type="dcterms:W3CDTF">2023-03-23T07:26:00Z</dcterms:modified>
</cp:coreProperties>
</file>